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_rels/notesSlide5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9.xml.rels" ContentType="application/vnd.openxmlformats-package.relationships+xml"/>
  <Override PartName="/ppt/notesSlides/notesSlide10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23.jpeg" ContentType="image/jpeg"/>
  <Override PartName="/ppt/media/image8.png" ContentType="image/png"/>
  <Override PartName="/ppt/media/image10.png" ContentType="image/png"/>
  <Override PartName="/ppt/media/image11.png" ContentType="image/png"/>
  <Override PartName="/ppt/media/image18.jpeg" ContentType="image/jpeg"/>
  <Override PartName="/ppt/media/image12.png" ContentType="image/png"/>
  <Override PartName="/ppt/media/image13.png" ContentType="image/png"/>
  <Override PartName="/ppt/media/image26.wmf" ContentType="image/x-wmf"/>
  <Override PartName="/ppt/media/image14.png" ContentType="image/png"/>
  <Override PartName="/ppt/media/image15.png" ContentType="image/png"/>
  <Override PartName="/ppt/media/image16.png" ContentType="image/png"/>
  <Override PartName="/ppt/media/image19.png" ContentType="image/png"/>
  <Override PartName="/ppt/media/image20.jpeg" ContentType="image/jpeg"/>
  <Override PartName="/ppt/media/image21.jpeg" ContentType="image/jpeg"/>
  <Override PartName="/ppt/media/image22.png" ContentType="image/png"/>
  <Override PartName="/ppt/media/image24.jpeg" ContentType="image/jpeg"/>
  <Override PartName="/ppt/media/image25.png" ContentType="image/png"/>
  <Override PartName="/ppt/media/image27.jpeg" ContentType="image/jpeg"/>
  <Override PartName="/ppt/media/image28.png" ContentType="image/png"/>
  <Override PartName="/ppt/media/image29.png" ContentType="image/png"/>
  <Override PartName="/ppt/media/image30.png" ContentType="image/pn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IN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notes' format</a:t>
            </a:r>
            <a:endParaRPr b="0" lang="en-IN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IN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  <a:endParaRPr b="0" lang="en-IN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IN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IN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IN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IN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B86ECA0C-39C3-4D1B-B941-5E3869FB67EA}" type="slidenum">
              <a:rPr b="0" lang="en-IN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IN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718920" y="4679640"/>
            <a:ext cx="6111000" cy="5029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718920" y="4679640"/>
            <a:ext cx="6111000" cy="5029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/>
          <p:cNvSpPr/>
          <p:nvPr/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718920" y="4679640"/>
            <a:ext cx="6111000" cy="5029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7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0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61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2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23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1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62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7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98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7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38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2575080"/>
            <a:ext cx="100080" cy="625320"/>
          </a:xfrm>
          <a:custGeom>
            <a:avLst/>
            <a:gdLst/>
            <a:ah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128520" y="3156480"/>
            <a:ext cx="645840" cy="2321640"/>
          </a:xfrm>
          <a:custGeom>
            <a:avLst/>
            <a:gdLst/>
            <a:ah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807120" y="5447160"/>
            <a:ext cx="608760" cy="1419480"/>
          </a:xfrm>
          <a:custGeom>
            <a:avLst/>
            <a:gdLst/>
            <a:ah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959760" y="6503760"/>
            <a:ext cx="170640" cy="362880"/>
          </a:xfrm>
          <a:custGeom>
            <a:avLst/>
            <a:gdLst/>
            <a:ah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5"/>
          <p:cNvSpPr/>
          <p:nvPr/>
        </p:nvSpPr>
        <p:spPr>
          <a:xfrm>
            <a:off x="100800" y="3201120"/>
            <a:ext cx="821160" cy="3327840"/>
          </a:xfrm>
          <a:custGeom>
            <a:avLst/>
            <a:gdLst/>
            <a:ah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/>
          <p:cNvSpPr/>
          <p:nvPr/>
        </p:nvSpPr>
        <p:spPr>
          <a:xfrm>
            <a:off x="22320" y="228600"/>
            <a:ext cx="105480" cy="2927160"/>
          </a:xfrm>
          <a:custGeom>
            <a:avLst/>
            <a:gdLst/>
            <a:ah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7"/>
          <p:cNvSpPr/>
          <p:nvPr/>
        </p:nvSpPr>
        <p:spPr>
          <a:xfrm>
            <a:off x="78120" y="2944080"/>
            <a:ext cx="77400" cy="493200"/>
          </a:xfrm>
          <a:custGeom>
            <a:avLst/>
            <a:gdLst/>
            <a:ah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8"/>
          <p:cNvSpPr/>
          <p:nvPr/>
        </p:nvSpPr>
        <p:spPr>
          <a:xfrm>
            <a:off x="769680" y="5478840"/>
            <a:ext cx="189360" cy="1024200"/>
          </a:xfrm>
          <a:custGeom>
            <a:avLst/>
            <a:gdLst/>
            <a:ah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CustomShape 9"/>
          <p:cNvSpPr/>
          <p:nvPr/>
        </p:nvSpPr>
        <p:spPr>
          <a:xfrm>
            <a:off x="775440" y="1398960"/>
            <a:ext cx="2075400" cy="4047480"/>
          </a:xfrm>
          <a:custGeom>
            <a:avLst/>
            <a:gdLst/>
            <a:ah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CustomShape 10"/>
          <p:cNvSpPr/>
          <p:nvPr/>
        </p:nvSpPr>
        <p:spPr>
          <a:xfrm>
            <a:off x="922680" y="6530040"/>
            <a:ext cx="161280" cy="336600"/>
          </a:xfrm>
          <a:custGeom>
            <a:avLst/>
            <a:gdLst/>
            <a:ah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CustomShape 11"/>
          <p:cNvSpPr/>
          <p:nvPr/>
        </p:nvSpPr>
        <p:spPr>
          <a:xfrm>
            <a:off x="769680" y="5359320"/>
            <a:ext cx="36720" cy="221040"/>
          </a:xfrm>
          <a:custGeom>
            <a:avLst/>
            <a:gdLst/>
            <a:ah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CustomShape 12"/>
          <p:cNvSpPr/>
          <p:nvPr/>
        </p:nvSpPr>
        <p:spPr>
          <a:xfrm>
            <a:off x="849960" y="6244560"/>
            <a:ext cx="237960" cy="621720"/>
          </a:xfrm>
          <a:custGeom>
            <a:avLst/>
            <a:gdLst/>
            <a:ah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CustomShape 13"/>
          <p:cNvSpPr/>
          <p:nvPr/>
        </p:nvSpPr>
        <p:spPr>
          <a:xfrm>
            <a:off x="27360" y="0"/>
            <a:ext cx="493560" cy="4400280"/>
          </a:xfrm>
          <a:custGeom>
            <a:avLst/>
            <a:gdLst/>
            <a:ah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CustomShape 14"/>
          <p:cNvSpPr/>
          <p:nvPr/>
        </p:nvSpPr>
        <p:spPr>
          <a:xfrm>
            <a:off x="550440" y="4316400"/>
            <a:ext cx="422640" cy="1580040"/>
          </a:xfrm>
          <a:custGeom>
            <a:avLst/>
            <a:gdLst/>
            <a:ah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CustomShape 15"/>
          <p:cNvSpPr/>
          <p:nvPr/>
        </p:nvSpPr>
        <p:spPr>
          <a:xfrm>
            <a:off x="1006200" y="5862600"/>
            <a:ext cx="430200" cy="990000"/>
          </a:xfrm>
          <a:custGeom>
            <a:avLst/>
            <a:gdLst/>
            <a:ah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CustomShape 16"/>
          <p:cNvSpPr/>
          <p:nvPr/>
        </p:nvSpPr>
        <p:spPr>
          <a:xfrm>
            <a:off x="521640" y="4364280"/>
            <a:ext cx="551160" cy="2235240"/>
          </a:xfrm>
          <a:custGeom>
            <a:avLst/>
            <a:gdLst/>
            <a:ah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" name="CustomShape 17"/>
          <p:cNvSpPr/>
          <p:nvPr/>
        </p:nvSpPr>
        <p:spPr>
          <a:xfrm>
            <a:off x="468000" y="1289160"/>
            <a:ext cx="173520" cy="3026520"/>
          </a:xfrm>
          <a:custGeom>
            <a:avLst/>
            <a:gdLst/>
            <a:ah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" name="CustomShape 18"/>
          <p:cNvSpPr/>
          <p:nvPr/>
        </p:nvSpPr>
        <p:spPr>
          <a:xfrm>
            <a:off x="1111680" y="6571440"/>
            <a:ext cx="133560" cy="280800"/>
          </a:xfrm>
          <a:custGeom>
            <a:avLst/>
            <a:gdLst/>
            <a:ah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" name="CustomShape 19"/>
          <p:cNvSpPr/>
          <p:nvPr/>
        </p:nvSpPr>
        <p:spPr>
          <a:xfrm>
            <a:off x="502560" y="4107600"/>
            <a:ext cx="81720" cy="510840"/>
          </a:xfrm>
          <a:custGeom>
            <a:avLst/>
            <a:gdLst/>
            <a:ah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" name="CustomShape 20"/>
          <p:cNvSpPr/>
          <p:nvPr/>
        </p:nvSpPr>
        <p:spPr>
          <a:xfrm>
            <a:off x="973800" y="3145680"/>
            <a:ext cx="1409400" cy="2716200"/>
          </a:xfrm>
          <a:custGeom>
            <a:avLst/>
            <a:gdLst/>
            <a:ah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" name="CustomShape 21"/>
          <p:cNvSpPr/>
          <p:nvPr/>
        </p:nvSpPr>
        <p:spPr>
          <a:xfrm>
            <a:off x="1073520" y="6600240"/>
            <a:ext cx="119880" cy="252360"/>
          </a:xfrm>
          <a:custGeom>
            <a:avLst/>
            <a:gdLst/>
            <a:ah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" name="CustomShape 22"/>
          <p:cNvSpPr/>
          <p:nvPr/>
        </p:nvSpPr>
        <p:spPr>
          <a:xfrm>
            <a:off x="973800" y="5897160"/>
            <a:ext cx="137160" cy="673560"/>
          </a:xfrm>
          <a:custGeom>
            <a:avLst/>
            <a:gdLst/>
            <a:ah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" name="CustomShape 23"/>
          <p:cNvSpPr/>
          <p:nvPr/>
        </p:nvSpPr>
        <p:spPr>
          <a:xfrm>
            <a:off x="973800" y="5772600"/>
            <a:ext cx="37440" cy="227160"/>
          </a:xfrm>
          <a:custGeom>
            <a:avLst/>
            <a:gdLst/>
            <a:ah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" name="CustomShape 24"/>
          <p:cNvSpPr/>
          <p:nvPr/>
        </p:nvSpPr>
        <p:spPr>
          <a:xfrm>
            <a:off x="1006200" y="6322680"/>
            <a:ext cx="209880" cy="529920"/>
          </a:xfrm>
          <a:custGeom>
            <a:avLst/>
            <a:gdLst/>
            <a:ah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" name="CustomShape 25"/>
          <p:cNvSpPr/>
          <p:nvPr/>
        </p:nvSpPr>
        <p:spPr>
          <a:xfrm>
            <a:off x="0" y="0"/>
            <a:ext cx="182160" cy="68572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4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" name="CustomShape 26"/>
          <p:cNvSpPr/>
          <p:nvPr/>
        </p:nvSpPr>
        <p:spPr>
          <a:xfrm>
            <a:off x="0" y="4323960"/>
            <a:ext cx="1743840" cy="777960"/>
          </a:xfrm>
          <a:custGeom>
            <a:avLst/>
            <a:gdLst/>
            <a:ahLst/>
            <a:rect l="l" t="t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" name="PlaceHolder 27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080" cy="1280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I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IN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IN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IN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IN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IN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0" y="2575080"/>
            <a:ext cx="100080" cy="625320"/>
          </a:xfrm>
          <a:custGeom>
            <a:avLst/>
            <a:gdLst/>
            <a:ah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CustomShape 2"/>
          <p:cNvSpPr/>
          <p:nvPr/>
        </p:nvSpPr>
        <p:spPr>
          <a:xfrm>
            <a:off x="128520" y="3156480"/>
            <a:ext cx="645840" cy="2321640"/>
          </a:xfrm>
          <a:custGeom>
            <a:avLst/>
            <a:gdLst/>
            <a:ah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CustomShape 3"/>
          <p:cNvSpPr/>
          <p:nvPr/>
        </p:nvSpPr>
        <p:spPr>
          <a:xfrm>
            <a:off x="807120" y="5447160"/>
            <a:ext cx="608760" cy="1419480"/>
          </a:xfrm>
          <a:custGeom>
            <a:avLst/>
            <a:gdLst/>
            <a:ah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CustomShape 4"/>
          <p:cNvSpPr/>
          <p:nvPr/>
        </p:nvSpPr>
        <p:spPr>
          <a:xfrm>
            <a:off x="959760" y="6503760"/>
            <a:ext cx="170640" cy="362880"/>
          </a:xfrm>
          <a:custGeom>
            <a:avLst/>
            <a:gdLst/>
            <a:ah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CustomShape 5"/>
          <p:cNvSpPr/>
          <p:nvPr/>
        </p:nvSpPr>
        <p:spPr>
          <a:xfrm>
            <a:off x="100800" y="3201120"/>
            <a:ext cx="821160" cy="3327840"/>
          </a:xfrm>
          <a:custGeom>
            <a:avLst/>
            <a:gdLst/>
            <a:ah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" name="CustomShape 6"/>
          <p:cNvSpPr/>
          <p:nvPr/>
        </p:nvSpPr>
        <p:spPr>
          <a:xfrm>
            <a:off x="22320" y="228600"/>
            <a:ext cx="105480" cy="2927160"/>
          </a:xfrm>
          <a:custGeom>
            <a:avLst/>
            <a:gdLst/>
            <a:ah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" name="CustomShape 7"/>
          <p:cNvSpPr/>
          <p:nvPr/>
        </p:nvSpPr>
        <p:spPr>
          <a:xfrm>
            <a:off x="78120" y="2944080"/>
            <a:ext cx="77400" cy="493200"/>
          </a:xfrm>
          <a:custGeom>
            <a:avLst/>
            <a:gdLst/>
            <a:ah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" name="CustomShape 8"/>
          <p:cNvSpPr/>
          <p:nvPr/>
        </p:nvSpPr>
        <p:spPr>
          <a:xfrm>
            <a:off x="769680" y="5478840"/>
            <a:ext cx="189360" cy="1024200"/>
          </a:xfrm>
          <a:custGeom>
            <a:avLst/>
            <a:gdLst/>
            <a:ah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" name="CustomShape 9"/>
          <p:cNvSpPr/>
          <p:nvPr/>
        </p:nvSpPr>
        <p:spPr>
          <a:xfrm>
            <a:off x="775440" y="1398960"/>
            <a:ext cx="2075400" cy="4047480"/>
          </a:xfrm>
          <a:custGeom>
            <a:avLst/>
            <a:gdLst/>
            <a:ah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CustomShape 10"/>
          <p:cNvSpPr/>
          <p:nvPr/>
        </p:nvSpPr>
        <p:spPr>
          <a:xfrm>
            <a:off x="922680" y="6530040"/>
            <a:ext cx="161280" cy="336600"/>
          </a:xfrm>
          <a:custGeom>
            <a:avLst/>
            <a:gdLst/>
            <a:ah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" name="CustomShape 11"/>
          <p:cNvSpPr/>
          <p:nvPr/>
        </p:nvSpPr>
        <p:spPr>
          <a:xfrm>
            <a:off x="769680" y="5359320"/>
            <a:ext cx="36720" cy="221040"/>
          </a:xfrm>
          <a:custGeom>
            <a:avLst/>
            <a:gdLst/>
            <a:ah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CustomShape 12"/>
          <p:cNvSpPr/>
          <p:nvPr/>
        </p:nvSpPr>
        <p:spPr>
          <a:xfrm>
            <a:off x="849960" y="6244560"/>
            <a:ext cx="237960" cy="621720"/>
          </a:xfrm>
          <a:custGeom>
            <a:avLst/>
            <a:gdLst/>
            <a:ah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CustomShape 13"/>
          <p:cNvSpPr/>
          <p:nvPr/>
        </p:nvSpPr>
        <p:spPr>
          <a:xfrm>
            <a:off x="27360" y="0"/>
            <a:ext cx="493560" cy="4400280"/>
          </a:xfrm>
          <a:custGeom>
            <a:avLst/>
            <a:gdLst/>
            <a:ah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" name="CustomShape 14"/>
          <p:cNvSpPr/>
          <p:nvPr/>
        </p:nvSpPr>
        <p:spPr>
          <a:xfrm>
            <a:off x="550440" y="4316400"/>
            <a:ext cx="422640" cy="1580040"/>
          </a:xfrm>
          <a:custGeom>
            <a:avLst/>
            <a:gdLst/>
            <a:ah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CustomShape 15"/>
          <p:cNvSpPr/>
          <p:nvPr/>
        </p:nvSpPr>
        <p:spPr>
          <a:xfrm>
            <a:off x="1006200" y="5862600"/>
            <a:ext cx="430200" cy="990000"/>
          </a:xfrm>
          <a:custGeom>
            <a:avLst/>
            <a:gdLst/>
            <a:ah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CustomShape 16"/>
          <p:cNvSpPr/>
          <p:nvPr/>
        </p:nvSpPr>
        <p:spPr>
          <a:xfrm>
            <a:off x="521640" y="4364280"/>
            <a:ext cx="551160" cy="2235240"/>
          </a:xfrm>
          <a:custGeom>
            <a:avLst/>
            <a:gdLst/>
            <a:ah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CustomShape 17"/>
          <p:cNvSpPr/>
          <p:nvPr/>
        </p:nvSpPr>
        <p:spPr>
          <a:xfrm>
            <a:off x="468000" y="1289160"/>
            <a:ext cx="173520" cy="3026520"/>
          </a:xfrm>
          <a:custGeom>
            <a:avLst/>
            <a:gdLst/>
            <a:ah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CustomShape 18"/>
          <p:cNvSpPr/>
          <p:nvPr/>
        </p:nvSpPr>
        <p:spPr>
          <a:xfrm>
            <a:off x="1111680" y="6571440"/>
            <a:ext cx="133560" cy="280800"/>
          </a:xfrm>
          <a:custGeom>
            <a:avLst/>
            <a:gdLst/>
            <a:ah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CustomShape 19"/>
          <p:cNvSpPr/>
          <p:nvPr/>
        </p:nvSpPr>
        <p:spPr>
          <a:xfrm>
            <a:off x="502560" y="4107600"/>
            <a:ext cx="81720" cy="510840"/>
          </a:xfrm>
          <a:custGeom>
            <a:avLst/>
            <a:gdLst/>
            <a:ah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CustomShape 20"/>
          <p:cNvSpPr/>
          <p:nvPr/>
        </p:nvSpPr>
        <p:spPr>
          <a:xfrm>
            <a:off x="973800" y="3145680"/>
            <a:ext cx="1409400" cy="2716200"/>
          </a:xfrm>
          <a:custGeom>
            <a:avLst/>
            <a:gdLst/>
            <a:ah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CustomShape 21"/>
          <p:cNvSpPr/>
          <p:nvPr/>
        </p:nvSpPr>
        <p:spPr>
          <a:xfrm>
            <a:off x="1073520" y="6600240"/>
            <a:ext cx="119880" cy="252360"/>
          </a:xfrm>
          <a:custGeom>
            <a:avLst/>
            <a:gdLst/>
            <a:ah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CustomShape 22"/>
          <p:cNvSpPr/>
          <p:nvPr/>
        </p:nvSpPr>
        <p:spPr>
          <a:xfrm>
            <a:off x="973800" y="5897160"/>
            <a:ext cx="137160" cy="673560"/>
          </a:xfrm>
          <a:custGeom>
            <a:avLst/>
            <a:gdLst/>
            <a:ah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23"/>
          <p:cNvSpPr/>
          <p:nvPr/>
        </p:nvSpPr>
        <p:spPr>
          <a:xfrm>
            <a:off x="973800" y="5772600"/>
            <a:ext cx="37440" cy="227160"/>
          </a:xfrm>
          <a:custGeom>
            <a:avLst/>
            <a:gdLst/>
            <a:ah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CustomShape 24"/>
          <p:cNvSpPr/>
          <p:nvPr/>
        </p:nvSpPr>
        <p:spPr>
          <a:xfrm>
            <a:off x="1006200" y="6322680"/>
            <a:ext cx="209880" cy="529920"/>
          </a:xfrm>
          <a:custGeom>
            <a:avLst/>
            <a:gdLst/>
            <a:ah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25"/>
          <p:cNvSpPr/>
          <p:nvPr/>
        </p:nvSpPr>
        <p:spPr>
          <a:xfrm>
            <a:off x="0" y="0"/>
            <a:ext cx="182160" cy="68572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4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7" name="CustomShape 26"/>
          <p:cNvSpPr/>
          <p:nvPr/>
        </p:nvSpPr>
        <p:spPr>
          <a:xfrm flipV="1">
            <a:off x="-4320" y="713520"/>
            <a:ext cx="1587960" cy="506520"/>
          </a:xfrm>
          <a:custGeom>
            <a:avLst/>
            <a:gd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PlaceHolder 2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IN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I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IN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IN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IN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IN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IN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2198240" cy="6857640"/>
          </a:xfrm>
          <a:prstGeom prst="rect">
            <a:avLst/>
          </a:prstGeom>
          <a:ln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1915560" y="6246720"/>
            <a:ext cx="2829960" cy="464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CustomShape 2"/>
          <p:cNvSpPr/>
          <p:nvPr/>
        </p:nvSpPr>
        <p:spPr>
          <a:xfrm>
            <a:off x="4821480" y="6246720"/>
            <a:ext cx="3854160" cy="464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IN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I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IN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IN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IN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IN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IN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IN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IN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IN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IN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IN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IN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IN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IN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IN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2198600" cy="6858000"/>
          </a:xfrm>
          <a:prstGeom prst="rect">
            <a:avLst/>
          </a:prstGeom>
          <a:ln>
            <a:noFill/>
          </a:ln>
        </p:spPr>
      </p:pic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1959120" y="260280"/>
            <a:ext cx="9777240" cy="111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IN" sz="3970" spc="-1" strike="noStrike">
                <a:solidFill>
                  <a:srgbClr val="05050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Click to edit the title text format</a:t>
            </a:r>
            <a:endParaRPr b="0" lang="en-IN" sz="3970" spc="-1" strike="noStrike">
              <a:solidFill>
                <a:srgbClr val="050505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1959120" y="1654200"/>
            <a:ext cx="9777240" cy="3960720"/>
          </a:xfrm>
          <a:prstGeom prst="rect">
            <a:avLst/>
          </a:prstGeom>
        </p:spPr>
        <p:txBody>
          <a:bodyPr lIns="0" rIns="0" tIns="21960" bIns="0"/>
          <a:p>
            <a:pPr marL="342720" indent="-342720"/>
            <a:r>
              <a:rPr b="0" lang="en-IN" sz="2900" spc="-1" strike="noStrike">
                <a:solidFill>
                  <a:srgbClr val="05050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IN" sz="2900" spc="-1" strike="noStrike">
              <a:solidFill>
                <a:srgbClr val="05050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342720" indent="-342720">
              <a:buClr>
                <a:srgbClr val="000000"/>
              </a:buClr>
              <a:buFont typeface="Times New Roman"/>
              <a:buChar char="–"/>
            </a:pPr>
            <a:r>
              <a:rPr b="0" lang="en-IN" sz="2900" spc="-1" strike="noStrike">
                <a:solidFill>
                  <a:srgbClr val="05050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IN" sz="2900" spc="-1" strike="noStrike">
              <a:solidFill>
                <a:srgbClr val="05050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342720" indent="-342720">
              <a:buClr>
                <a:srgbClr val="000000"/>
              </a:buClr>
              <a:buFont typeface="Times New Roman"/>
              <a:buChar char="•"/>
            </a:pPr>
            <a:r>
              <a:rPr b="0" lang="en-IN" sz="2900" spc="-1" strike="noStrike">
                <a:solidFill>
                  <a:srgbClr val="05050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IN" sz="2900" spc="-1" strike="noStrike">
              <a:solidFill>
                <a:srgbClr val="05050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342720" indent="-342720">
              <a:buClr>
                <a:srgbClr val="000000"/>
              </a:buClr>
              <a:buFont typeface="Times New Roman"/>
              <a:buChar char="–"/>
            </a:pPr>
            <a:r>
              <a:rPr b="0" lang="en-IN" sz="2900" spc="-1" strike="noStrike">
                <a:solidFill>
                  <a:srgbClr val="05050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IN" sz="2900" spc="-1" strike="noStrike">
              <a:solidFill>
                <a:srgbClr val="05050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342720" indent="-342720">
              <a:buClr>
                <a:srgbClr val="000000"/>
              </a:buClr>
              <a:buFont typeface="Times New Roman"/>
              <a:buChar char="»"/>
            </a:pPr>
            <a:r>
              <a:rPr b="0" lang="en-IN" sz="2900" spc="-1" strike="noStrike">
                <a:solidFill>
                  <a:srgbClr val="05050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IN" sz="2900" spc="-1" strike="noStrike">
              <a:solidFill>
                <a:srgbClr val="05050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342720" indent="-342720">
              <a:buClr>
                <a:srgbClr val="000000"/>
              </a:buClr>
              <a:buFont typeface="Times New Roman"/>
              <a:buChar char="»"/>
            </a:pPr>
            <a:r>
              <a:rPr b="0" lang="en-IN" sz="2900" spc="-1" strike="noStrike">
                <a:solidFill>
                  <a:srgbClr val="05050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IN" sz="2900" spc="-1" strike="noStrike">
              <a:solidFill>
                <a:srgbClr val="05050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42720" indent="-342720">
              <a:buClr>
                <a:srgbClr val="000000"/>
              </a:buClr>
              <a:buFont typeface="Times New Roman"/>
              <a:buChar char="»"/>
            </a:pPr>
            <a:r>
              <a:rPr b="0" lang="en-IN" sz="2900" spc="-1" strike="noStrike">
                <a:solidFill>
                  <a:srgbClr val="05050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IN" sz="2900" spc="-1" strike="noStrike">
              <a:solidFill>
                <a:srgbClr val="050505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3"/>
          <p:cNvSpPr/>
          <p:nvPr/>
        </p:nvSpPr>
        <p:spPr>
          <a:xfrm>
            <a:off x="1915560" y="6246720"/>
            <a:ext cx="2830320" cy="465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4"/>
          <p:cNvSpPr/>
          <p:nvPr/>
        </p:nvSpPr>
        <p:spPr>
          <a:xfrm>
            <a:off x="4821480" y="6246720"/>
            <a:ext cx="3854520" cy="465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PlaceHolder 5"/>
          <p:cNvSpPr>
            <a:spLocks noGrp="1"/>
          </p:cNvSpPr>
          <p:nvPr>
            <p:ph type="sldNum"/>
          </p:nvPr>
        </p:nvSpPr>
        <p:spPr>
          <a:xfrm>
            <a:off x="8741520" y="6246720"/>
            <a:ext cx="2819520" cy="457200"/>
          </a:xfrm>
          <a:prstGeom prst="rect">
            <a:avLst/>
          </a:prstGeom>
        </p:spPr>
        <p:txBody>
          <a:bodyPr lIns="0" rIns="0" tIns="0" bIns="0"/>
          <a:p>
            <a:pPr algn="r">
              <a:lnSpc>
                <a:spcPct val="94000"/>
              </a:lnSpc>
            </a:pPr>
            <a:fld id="{B0C736E2-D55F-489D-BF44-F361BA4A0948}" type="slidenum">
              <a:rPr b="0" lang="en-IN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&lt;number&gt;</a:t>
            </a:fld>
            <a:endParaRPr b="0" lang="en-IN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49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hyperlink" Target="mailto:epathshala.@nic.in" TargetMode="External"/><Relationship Id="rId3" Type="http://schemas.openxmlformats.org/officeDocument/2006/relationships/hyperlink" Target="mailto:epathshala.@gov.in" TargetMode="External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slideLayout" Target="../slideLayouts/slideLayout37.xml"/><Relationship Id="rId5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slideLayout" Target="../slideLayouts/slideLayout37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49.xml"/><Relationship Id="rId4" Type="http://schemas.openxmlformats.org/officeDocument/2006/relationships/notesSlide" Target="../notesSlides/notesSlide9.xml"/>
</Relationships>
</file>

<file path=ppt/slides/slide1.xml><?xml version="1.0" encoding="UTF-8" standalone="yes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<p:cSld><p:spTree><p:nvGrpSpPr>        <p:cNvPr id="1" name=""/>        <p:cNvGrpSpPr/>        <p:nvPr/>      </p:nvGrpSpPr>      <p:grpSpPr>        <a:xfrm>          <a:off x="0" y="0"/>          <a:ext cx="0" cy="0"/>          <a:chOff x="0" y="0"/>          <a:chExt cx="0" cy="0"/>        </a:xfrm>      </p:grpSpPr><p:sp><p:nvSpPr><p:cNvPr id="244" name="CustomShape 1"></p:cNvPr><p:cNvSpPr/><p:nvPr/></p:nvSpPr><p:spPr><a:xfrm><a:off x="1080000" y="144000"/><a:ext cx="11327760" cy="3492000"/></a:xfrm><a:prstGeom prst="rect"><a:avLst></a:avLst></a:prstGeom><a:noFill/><a:ln><a:noFill/></a:ln></p:spPr><p:style><a:lnRef idx="0"/><a:fillRef idx="0"/><a:effectRef idx="0"/><a:fontRef idx="minor"/></p:style><p:txBody><a:bodyPr lIns="90000" rIns="90000" tIns="45000" bIns="45000" anchor="b"></a:bodyPr><a:p><a:r><a:rPr b="0" lang="en-IN" sz="6600" spc="-1" strike="noStrike"><a:solidFill><a:srgbClr val="178dbb"/></a:solidFill><a:uFill><a:solidFill><a:srgbClr val="ffffff"/></a:solidFill></a:uFill><a:latin typeface="Lucida Handwriting"/></a:rPr><a:t>E-Pathshala:A presentation</a:t></a:r><a:endParaRPr b="0" lang="en-IN" sz="1800" spc="-1" strike="noStrike"><a:solidFill><a:srgbClr val="000000"/></a:solidFill><a:uFill><a:solidFill><a:srgbClr val="ffffff"/></a:solidFill></a:uFill><a:latin typeface="Arial"/></a:endParaRPr></a:p><a:p><a:pPr><a:lnSpc><a:spcPct val="100000"/></a:lnSpc></a:pPr><a:endParaRPr b="0" lang="en-IN" sz="1800" spc="-1" strike="noStrike"><a:solidFill><a:srgbClr val="000000"/></a:solidFill><a:uFill><a:solidFill><a:srgbClr val="ffffff"/></a:solidFill></a:uFill><a:latin typeface="Arial"/></a:endParaRPr></a:p></p:txBody></p:sp><p:sp><p:nvSpPr><p:cNvPr id="245" name="CustomShape 2"></p:cNvPr><p:cNvSpPr/><p:nvPr/></p:nvSpPr><p:spPr><a:xfrm><a:off x="8712000" y="5688000"/><a:ext cx="3311640" cy="882720"/></a:xfrm><a:prstGeom prst="rect"><a:avLst></a:avLst></a:prstGeom><a:noFill/><a:ln><a:noFill/></a:ln></p:spPr><p:style><a:lnRef idx="0"/><a:fillRef idx="0"/><a:effectRef idx="0"/><a:fontRef idx="minor"/></p:style><p:txBody><a:bodyPr lIns="90000" rIns="90000" tIns="45000" bIns="45000"></a:bodyPr><a:p><a:r><a:rPr b="1" lang="en-IN" sz="2800" spc="-1" strike="noStrike"><a:solidFill><a:srgbClr val="ff3300"/></a:solidFill><a:uFill><a:solidFill><a:srgbClr val="ffffff"/></a:solidFill></a:uFill><a:latin typeface="Arial"/></a:rPr><a:t>epathshala.gov.in</a:t></a:r><a:endParaRPr b="0" lang="en-IN" sz="1800" spc="-1" strike="noStrike"><a:solidFill><a:srgbClr val="000000"/></a:solidFill><a:uFill><a:solidFill><a:srgbClr val="ffffff"/></a:solidFill></a:uFill><a:latin typeface="Arial"/></a:endParaRPr></a:p><a:p><a:r><a:rPr b="1" lang="en-IN" sz="2800" spc="-1" strike="noStrike"><a:solidFill><a:srgbClr val="ff3300"/></a:solidFill><a:uFill><a:solidFill><a:srgbClr val="ffffff"/></a:solidFill></a:uFill><a:latin typeface="Arial"/></a:rPr><a:t>epathshala.nic.in</a:t></a:r><a:endParaRPr b="0" lang="en-IN" sz="1800" spc="-1" strike="noStrike"><a:solidFill><a:srgbClr val="000000"/></a:solidFill><a:uFill><a:solidFill><a:srgbClr val="ffffff"/></a:solidFill></a:uFill><a:latin typeface="Arial"/></a:endParaRPr></a:p></p:txBody></p:sp><p:sp><p:nvSpPr><p:cNvPr id="246" name="TextShape 3"/><p:cNvSpPr txBox="1"/><p:nvPr/></p:nvSpPr><p:spPr><a:xfrm><a:off x="4280040" y="2854800"/><a:ext cx="3646800" cy="1157760"/></a:xfrm><a:prstGeom prst="rect"><a:avLst/></a:prstGeom><a:noFill/><a:ln><a:noFill/></a:ln></p:spPr><p:txBody><a:bodyPr lIns="90000" rIns="90000" tIns="45000" bIns="45000"></a:bodyPr><a:p><a:pPr marL="339840" indent="-339120" algn="r"><a:lnSpc><a:spcPct val="100000"/></a:lnSpc></a:pPr><a:r><a:rPr b="1" lang="en-IN" sz="2800" spc="-1" strike="noStrike" u="sng"><a:solidFill><a:srgbClr val="0000ff"/></a:solidFill><a:uFill><a:solidFill><a:srgbClr val="ffffff"/></a:solidFill></a:uFill><a:latin typeface="Century Gothic"/><a:ea typeface="DejaVu Sans"/></a:rPr><a:t></a:t></a:r><a:endParaRPr b="0" lang="en-IN" sz="1800" spc="-1" strike="noStrike"><a:solidFill><a:srgbClr val="000000"/></a:solidFill><a:uFill><a:solidFill><a:srgbClr val="ffffff"/></a:solidFill></a:uFill><a:latin typeface="Arial"/></a:endParaRPr></a:p><a:p><a:pPr marL="339840" indent="-339120" algn="r"><a:lnSpc><a:spcPct val="100000"/></a:lnSpc></a:pPr><a:r><a:rPr b="1" lang="en-IN" sz="2800" spc="-1" strike="noStrike"><a:solidFill><a:srgbClr val="3333ff"/></a:solidFill><a:uFill><a:solidFill><a:srgbClr val="ffffff"/></a:solidFill></a:uFill><a:latin typeface="Century Gothic"/><a:ea typeface="DejaVu Sans"/></a:rPr><a:t>	</a:t></a:r><a:r><a:rPr b="1" lang="en-IN" sz="2800" spc="-1" strike="noStrike"><a:solidFill><a:srgbClr val="3333ff"/></a:solidFill><a:uFill><a:solidFill><a:srgbClr val="ffffff"/></a:solidFill></a:uFill><a:latin typeface="Century Gothic"/><a:ea typeface="DejaVu Sans"/></a:rPr><a:t>	</a:t></a:r><a:r><a:rPr b="1" lang="en-IN" sz="2800" spc="-1" strike="noStrike"><a:solidFill><a:srgbClr val="3333ff"/></a:solidFill><a:uFill><a:solidFill><a:srgbClr val="ffffff"/></a:solidFill></a:uFill><a:latin typeface="Century Gothic"/><a:ea typeface="DejaVu Sans"/></a:rPr><a:t>	</a:t></a:r><a:r><a:rPr b="1" lang="en-IN" sz="2800" spc="-1" strike="noStrike"><a:solidFill><a:srgbClr val="3333ff"/></a:solidFill><a:uFill><a:solidFill><a:srgbClr val="ffffff"/></a:solidFill></a:uFill><a:latin typeface="Century Gothic"/><a:ea typeface="DejaVu Sans"/></a:rPr><a:t>	</a:t></a:r><a:r><a:rPr b="1" lang="en-IN" sz="2800" spc="-1" strike="noStrike"><a:solidFill><a:srgbClr val="3333ff"/></a:solidFill><a:uFill><a:solidFill><a:srgbClr val="ffffff"/></a:solidFill></a:uFill><a:latin typeface="Century Gothic"/><a:ea typeface="DejaVu Sans"/></a:rPr><a:t>	</a:t></a:r><a:r><a:rPr b="1" lang="en-IN" sz="2800" spc="-1" strike="noStrike"><a:solidFill><a:srgbClr val="3333ff"/></a:solidFill><a:uFill><a:solidFill><a:srgbClr val="ffffff"/></a:solidFill></a:uFill><a:latin typeface="Century Gothic"/><a:ea typeface="DejaVu Sans"/></a:rPr><a:t>	</a:t></a:r><a:r><a:rPr b="1" lang="en-IN" sz="2800" spc="-1" strike="noStrike"><a:solidFill><a:srgbClr val="3333ff"/></a:solidFill><a:uFill><a:solidFill><a:srgbClr val="ffffff"/></a:solidFill></a:uFill><a:latin typeface="Century Gothic"/><a:ea typeface="DejaVu Sans"/></a:rPr><a:t>  </a:t></a:r><a:r><a:rPr b="1" lang="en-IN" sz="2800" spc="-1" strike="noStrike" u="sng"><a:solidFill><a:srgbClr val="0000ff"/></a:solidFill><a:uFill><a:solidFill><a:srgbClr val="ffffff"/></a:solidFill></a:uFill><a:latin typeface="Century Gothic"/><a:ea typeface="DejaVu Sans"/></a:rPr><a:t></a:t></a:r><a:endParaRPr b="0" lang="en-IN" sz="1800" spc="-1" strike="noStrike"><a:solidFill><a:srgbClr val="000000"/></a:solidFill><a:uFill><a:solidFill><a:srgbClr val="ffffff"/></a:solidFill></a:uFill><a:latin typeface="Arial"/></a:endParaRPr></a:p><a:p><a:pPr marL="339840" indent="-339120" algn="just"><a:lnSpc><a:spcPct val="100000"/></a:lnSpc></a:pPr><a:endParaRPr b="0" lang="en-IN" sz="1800" spc="-1" strike="noStrike"><a:solidFill><a:srgbClr val="000000"/></a:solidFill><a:uFill><a:solidFill><a:srgbClr val="ffffff"/></a:solidFill></a:uFill><a:latin typeface="Arial"/></a:endParaRPr></a:p></p:txBody></p:sp></p:spTree></p:cSld><p:timing><p:tnLst><p:par><p:cTn id="1" dur="indefinite" restart="never" nodeType="tmRoot"><p:childTnLst><p:seq><p:cTn id="2" nodeType="mainSeq"></p:cTn><p:prevCondLst><p:cond delay="0" evt="onPrev"><p:tgtEl><p:sldTgt/></p:tgtEl></p:cond></p:prevCondLst><p:nextCondLst><p:cond delay="0" evt="onNext"><p:tgtEl><p:sldTgt/></p:tgtEl></p:cond></p:nextCondLst></p:seq></p:childTnLst></p:cTn></p:par></p:tnLst></p:timing>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2215520" cy="7010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Picture 10" descr=""/>
          <p:cNvPicPr/>
          <p:nvPr/>
        </p:nvPicPr>
        <p:blipFill>
          <a:blip r:embed="rId1"/>
          <a:stretch/>
        </p:blipFill>
        <p:spPr>
          <a:xfrm>
            <a:off x="0" y="-400680"/>
            <a:ext cx="12191400" cy="6857280"/>
          </a:xfrm>
          <a:prstGeom prst="rect">
            <a:avLst/>
          </a:prstGeom>
          <a:ln>
            <a:noFill/>
          </a:ln>
        </p:spPr>
      </p:pic>
      <p:sp>
        <p:nvSpPr>
          <p:cNvPr id="269" name="CustomShape 1"/>
          <p:cNvSpPr/>
          <p:nvPr/>
        </p:nvSpPr>
        <p:spPr>
          <a:xfrm>
            <a:off x="2018160" y="2913120"/>
            <a:ext cx="10173240" cy="136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1280" indent="-340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Bringing all the 48 state boards/SCERTs etextbooks together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40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e-Resources in other Indian languages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40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Training resources and supplementary materials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40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Digitise &amp; disseminate all materials of vocational education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40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Advocacy through multiple mode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40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Continuous updating of the portal and apps (Android, iOS, Windows)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40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Increase interactivity and make more user friendly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2"/>
          <p:cNvSpPr/>
          <p:nvPr/>
        </p:nvSpPr>
        <p:spPr>
          <a:xfrm>
            <a:off x="1712160" y="1885320"/>
            <a:ext cx="319968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IN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Future Plans: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1" descr=""/>
          <p:cNvPicPr/>
          <p:nvPr/>
        </p:nvPicPr>
        <p:blipFill>
          <a:blip r:embed="rId1"/>
          <a:stretch/>
        </p:blipFill>
        <p:spPr>
          <a:xfrm>
            <a:off x="0" y="-412200"/>
            <a:ext cx="12191400" cy="6857280"/>
          </a:xfrm>
          <a:prstGeom prst="rect">
            <a:avLst/>
          </a:prstGeom>
          <a:ln>
            <a:noFill/>
          </a:ln>
        </p:spPr>
      </p:pic>
      <p:sp>
        <p:nvSpPr>
          <p:cNvPr id="272" name="CustomShape 1"/>
          <p:cNvSpPr/>
          <p:nvPr/>
        </p:nvSpPr>
        <p:spPr>
          <a:xfrm>
            <a:off x="1800000" y="2664000"/>
            <a:ext cx="10296000" cy="204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39840" indent="-339120" algn="just">
              <a:lnSpc>
                <a:spcPct val="100000"/>
              </a:lnSpc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For comments, suggestions, queries etc. Contact /mail to the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9840" indent="-339120" algn="just">
              <a:lnSpc>
                <a:spcPct val="100000"/>
              </a:lnSpc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       </a:t>
            </a: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:</a:t>
            </a:r>
            <a:r>
              <a:rPr b="1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jdciet.ncert@nic.in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9840" indent="-339120" algn="just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9840" indent="-339120" algn="just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9840" indent="-339120" algn="r">
              <a:lnSpc>
                <a:spcPct val="100000"/>
              </a:lnSpc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</a:t>
            </a:r>
            <a:r>
              <a:rPr b="1" lang="en-IN" sz="2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  <a:hlinkClick r:id="rId2"/>
              </a:rPr>
              <a:t>epathshala.@nic.in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9840" indent="-339120" algn="r">
              <a:lnSpc>
                <a:spcPct val="100000"/>
              </a:lnSpc>
            </a:pPr>
            <a:r>
              <a:rPr b="1" lang="en-IN" sz="28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	</a:t>
            </a:r>
            <a:r>
              <a:rPr b="1" lang="en-IN" sz="28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	</a:t>
            </a:r>
            <a:r>
              <a:rPr b="1" lang="en-IN" sz="28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	</a:t>
            </a:r>
            <a:r>
              <a:rPr b="1" lang="en-IN" sz="28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	</a:t>
            </a:r>
            <a:r>
              <a:rPr b="1" lang="en-IN" sz="28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	</a:t>
            </a:r>
            <a:r>
              <a:rPr b="1" lang="en-IN" sz="28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	</a:t>
            </a:r>
            <a:r>
              <a:rPr b="1" lang="en-IN" sz="28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 </a:t>
            </a:r>
            <a:r>
              <a:rPr b="1" lang="en-IN" sz="2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  <a:hlinkClick r:id="rId3"/>
              </a:rPr>
              <a:t>epathshala.@gov.in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9840" indent="-339120" algn="just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2"/>
          <p:cNvSpPr/>
          <p:nvPr/>
        </p:nvSpPr>
        <p:spPr>
          <a:xfrm>
            <a:off x="2649240" y="1854000"/>
            <a:ext cx="594000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IN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Thanks for your attention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Picture 10" descr=""/>
          <p:cNvPicPr/>
          <p:nvPr/>
        </p:nvPicPr>
        <p:blipFill>
          <a:blip r:embed="rId1"/>
          <a:stretch/>
        </p:blipFill>
        <p:spPr>
          <a:xfrm>
            <a:off x="0" y="-400680"/>
            <a:ext cx="12191400" cy="6857280"/>
          </a:xfrm>
          <a:prstGeom prst="rect">
            <a:avLst/>
          </a:prstGeom>
          <a:ln>
            <a:noFill/>
          </a:ln>
        </p:spPr>
      </p:pic>
      <p:sp>
        <p:nvSpPr>
          <p:cNvPr id="248" name="CustomShape 1"/>
          <p:cNvSpPr/>
          <p:nvPr/>
        </p:nvSpPr>
        <p:spPr>
          <a:xfrm>
            <a:off x="2018160" y="2913120"/>
            <a:ext cx="10173240" cy="136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1280" indent="-340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Creation of ICT infrastructure in the country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40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eGovernance and on-Demand Services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40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Digital Literacy of citizens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CustomShape 2"/>
          <p:cNvSpPr/>
          <p:nvPr/>
        </p:nvSpPr>
        <p:spPr>
          <a:xfrm>
            <a:off x="1712160" y="1885320"/>
            <a:ext cx="319968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IN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                                  </a:t>
            </a:r>
            <a:r>
              <a:rPr b="0" lang="en-IN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Vision of Digital India Programme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Picture 10" descr=""/>
          <p:cNvPicPr/>
          <p:nvPr/>
        </p:nvPicPr>
        <p:blipFill>
          <a:blip r:embed="rId1"/>
          <a:stretch/>
        </p:blipFill>
        <p:spPr>
          <a:xfrm>
            <a:off x="0" y="-416880"/>
            <a:ext cx="12191400" cy="6857280"/>
          </a:xfrm>
          <a:prstGeom prst="rect">
            <a:avLst/>
          </a:prstGeom>
          <a:ln>
            <a:noFill/>
          </a:ln>
        </p:spPr>
      </p:pic>
      <p:sp>
        <p:nvSpPr>
          <p:cNvPr id="251" name="CustomShape 1"/>
          <p:cNvSpPr/>
          <p:nvPr/>
        </p:nvSpPr>
        <p:spPr>
          <a:xfrm>
            <a:off x="1909080" y="2301120"/>
            <a:ext cx="10282320" cy="46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3373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IN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Reaching the Diverse Clientele Groups is a Challenge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3373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IN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Imparting a Comparable Quality of Education is our motto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3373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IN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Expansion of ICTs have provided plenty of opportunities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3373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IN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Bridging the digital divide is our goal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3373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IN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NCERT has designed, launched e-Pathshala: a portal &amp; apps for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IN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   </a:t>
            </a:r>
            <a:r>
              <a:rPr b="0" lang="en-IN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showcasing &amp; dissemination e-resources for its stakeholders: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54240" indent="-3340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</a:t>
            </a:r>
            <a:r>
              <a:rPr b="0" lang="en-IN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Students 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54240" indent="-3340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</a:t>
            </a:r>
            <a:r>
              <a:rPr b="0" lang="en-IN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Teachers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54240" indent="-3340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</a:t>
            </a:r>
            <a:r>
              <a:rPr b="0" lang="en-IN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Educators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54240" indent="-3340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</a:t>
            </a:r>
            <a:r>
              <a:rPr b="0" lang="en-IN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Parents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54240" indent="-334080">
              <a:lnSpc>
                <a:spcPct val="100000"/>
              </a:lnSpc>
            </a:pP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2"/>
          <p:cNvSpPr/>
          <p:nvPr/>
        </p:nvSpPr>
        <p:spPr>
          <a:xfrm>
            <a:off x="1754280" y="1601640"/>
            <a:ext cx="863568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IN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  </a:t>
            </a:r>
            <a:r>
              <a:rPr b="0" lang="en-IN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e-Pathshala: An initiative of MHRD-GoI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CustomShape 2"/>
          <p:cNvSpPr/>
          <p:nvPr/>
        </p:nvSpPr>
        <p:spPr>
          <a:xfrm>
            <a:off x="2589120" y="2133720"/>
            <a:ext cx="8914680" cy="377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55" name="Picture 2" descr=""/>
          <p:cNvPicPr/>
          <p:nvPr/>
        </p:nvPicPr>
        <p:blipFill>
          <a:blip r:embed="rId1"/>
          <a:stretch/>
        </p:blipFill>
        <p:spPr>
          <a:xfrm>
            <a:off x="304920" y="-1471680"/>
            <a:ext cx="11581560" cy="9800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" descr=""/>
          <p:cNvPicPr/>
          <p:nvPr/>
        </p:nvPicPr>
        <p:blipFill>
          <a:blip r:embed="rId1"/>
          <a:stretch/>
        </p:blipFill>
        <p:spPr>
          <a:xfrm>
            <a:off x="124560" y="263520"/>
            <a:ext cx="11939760" cy="6330600"/>
          </a:xfrm>
          <a:prstGeom prst="rect">
            <a:avLst/>
          </a:prstGeom>
          <a:ln>
            <a:noFill/>
          </a:ln>
        </p:spPr>
      </p:pic>
      <p:pic>
        <p:nvPicPr>
          <p:cNvPr id="257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" descr=""/>
          <p:cNvPicPr/>
          <p:nvPr/>
        </p:nvPicPr>
        <p:blipFill>
          <a:blip r:embed="rId2"/>
          <a:stretch/>
        </p:blipFill>
        <p:spPr>
          <a:xfrm>
            <a:off x="124560" y="0"/>
            <a:ext cx="11937960" cy="6857640"/>
          </a:xfrm>
          <a:prstGeom prst="rect">
            <a:avLst/>
          </a:prstGeom>
          <a:ln>
            <a:noFill/>
          </a:ln>
        </p:spPr>
      </p:pic>
      <p:pic>
        <p:nvPicPr>
          <p:cNvPr id="259" name="" descr=""/>
          <p:cNvPicPr/>
          <p:nvPr/>
        </p:nvPicPr>
        <p:blipFill>
          <a:blip r:embed="rId3"/>
          <a:stretch/>
        </p:blipFill>
        <p:spPr>
          <a:xfrm>
            <a:off x="0" y="0"/>
            <a:ext cx="1218996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" descr=""/>
          <p:cNvPicPr/>
          <p:nvPr/>
        </p:nvPicPr>
        <p:blipFill>
          <a:blip r:embed="rId2"/>
          <a:stretch/>
        </p:blipFill>
        <p:spPr>
          <a:xfrm>
            <a:off x="124560" y="0"/>
            <a:ext cx="11937960" cy="6857640"/>
          </a:xfrm>
          <a:prstGeom prst="rect">
            <a:avLst/>
          </a:prstGeom>
          <a:ln>
            <a:noFill/>
          </a:ln>
        </p:spPr>
      </p:pic>
      <p:pic>
        <p:nvPicPr>
          <p:cNvPr id="261" name="" descr=""/>
          <p:cNvPicPr/>
          <p:nvPr/>
        </p:nvPicPr>
        <p:blipFill>
          <a:blip r:embed="rId3"/>
          <a:stretch/>
        </p:blipFill>
        <p:spPr>
          <a:xfrm>
            <a:off x="0" y="0"/>
            <a:ext cx="1218996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Picture 10" descr=""/>
          <p:cNvPicPr/>
          <p:nvPr/>
        </p:nvPicPr>
        <p:blipFill>
          <a:blip r:embed="rId1"/>
          <a:stretch/>
        </p:blipFill>
        <p:spPr>
          <a:xfrm>
            <a:off x="0" y="-400680"/>
            <a:ext cx="12191400" cy="6857280"/>
          </a:xfrm>
          <a:prstGeom prst="rect">
            <a:avLst/>
          </a:prstGeom>
          <a:ln>
            <a:noFill/>
          </a:ln>
        </p:spPr>
      </p:pic>
      <p:sp>
        <p:nvSpPr>
          <p:cNvPr id="263" name="CustomShape 1"/>
          <p:cNvSpPr/>
          <p:nvPr/>
        </p:nvSpPr>
        <p:spPr>
          <a:xfrm>
            <a:off x="1368000" y="1872000"/>
            <a:ext cx="10823400" cy="547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1280" indent="-340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Theme “ePathshala” included in all the training/workshops organised by NCERT (About 100 programmes in the country)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40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Advocacy done through print,non-print, social media etc.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40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Audio jingles created and disseminated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40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State Resource Groups created in 30 states covering 450 teachers, teacher educators from SCERTs, School Boards, DIETs, CTEs/IASEs, Schools. 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40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Textbook digitisation training organised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40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Haryana digitised its textbooks, launched a mobile app as well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40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Textbook digitisation in other states in progress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40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Nominated for UNESCO Award, as best practices  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CustomShape 2"/>
          <p:cNvSpPr/>
          <p:nvPr/>
        </p:nvSpPr>
        <p:spPr>
          <a:xfrm>
            <a:off x="1712160" y="1316520"/>
            <a:ext cx="303984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IN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                                 </a:t>
            </a:r>
            <a:r>
              <a:rPr b="0" lang="en-IN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Action initiated to popularise ePathshala</a:t>
            </a:r>
            <a:endParaRPr b="0" lang="en-IN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" descr=""/>
          <p:cNvPicPr/>
          <p:nvPr/>
        </p:nvPicPr>
        <p:blipFill>
          <a:blip r:embed="rId1"/>
          <a:stretch/>
        </p:blipFill>
        <p:spPr>
          <a:xfrm>
            <a:off x="0" y="857160"/>
            <a:ext cx="12192120" cy="5143680"/>
          </a:xfrm>
          <a:prstGeom prst="rect">
            <a:avLst/>
          </a:prstGeom>
          <a:ln>
            <a:noFill/>
          </a:ln>
        </p:spPr>
      </p:pic>
      <p:pic>
        <p:nvPicPr>
          <p:cNvPr id="266" name="" descr=""/>
          <p:cNvPicPr/>
          <p:nvPr/>
        </p:nvPicPr>
        <p:blipFill>
          <a:blip r:embed="rId2"/>
          <a:stretch/>
        </p:blipFill>
        <p:spPr>
          <a:xfrm>
            <a:off x="25200" y="0"/>
            <a:ext cx="12192120" cy="685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310</TotalTime>
  <Application>LibreOffice/5.2.0.4$Windows_X86_64 LibreOffice_project/066b007f5ebcc236395c7d282ba488bca6720265</Application>
  <Words>105</Words>
  <Paragraphs>20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2015-07-06T11:32:03Z</dcterms:created>
  <dc:creator>Rajesh kumar. Nimesh</dc:creator>
  <dc:description/>
  <dc:language>en-IN</dc:language>
  <cp:lastModifiedBy/>
  <dcterms:modified xsi:type="dcterms:W3CDTF">2016-10-19T00:48:51Z</dcterms:modified>
  <cp:revision>62</cp:revision>
  <dc:subject/>
  <dc:title>E-Pathshala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Custom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